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65" r:id="rId5"/>
    <p:sldId id="269" r:id="rId6"/>
    <p:sldId id="266" r:id="rId7"/>
    <p:sldId id="259" r:id="rId8"/>
    <p:sldId id="270" r:id="rId9"/>
    <p:sldId id="262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>
        <p:scale>
          <a:sx n="65" d="100"/>
          <a:sy n="65" d="100"/>
        </p:scale>
        <p:origin x="57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3736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0788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8722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1052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6865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90070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13530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7032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1822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99980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5222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03150-3AFB-4952-BDCA-B8950FD2CEC9}" type="datetimeFigureOut">
              <a:rPr lang="es-ES" smtClean="0"/>
              <a:t>24/01/2020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45AA3-A81E-4D64-A21F-90D03FA02F1C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9932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CDB69-B251-456E-B05C-808E541BA9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23226" y="2179850"/>
            <a:ext cx="4805996" cy="1401448"/>
          </a:xfrm>
        </p:spPr>
        <p:txBody>
          <a:bodyPr anchor="t">
            <a:normAutofit/>
          </a:bodyPr>
          <a:lstStyle/>
          <a:p>
            <a:pPr algn="l"/>
            <a:r>
              <a:rPr lang="es-EC" sz="4400" dirty="0">
                <a:solidFill>
                  <a:schemeClr val="bg1"/>
                </a:solidFill>
              </a:rPr>
              <a:t>Grupo Nº2</a:t>
            </a:r>
            <a:br>
              <a:rPr lang="es-ES" sz="4400" dirty="0">
                <a:solidFill>
                  <a:srgbClr val="000000"/>
                </a:solidFill>
              </a:rPr>
            </a:br>
            <a:endParaRPr lang="es-ES" sz="4400" dirty="0">
              <a:solidFill>
                <a:srgbClr val="00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571DB8-DF59-47CE-A064-A75B6403ED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06472" y="3027531"/>
            <a:ext cx="4805691" cy="1949173"/>
          </a:xfrm>
        </p:spPr>
        <p:txBody>
          <a:bodyPr anchor="ctr"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1"/>
                </a:solidFill>
              </a:rPr>
              <a:t>Christin Ochoa Hoover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1"/>
                </a:solidFill>
              </a:rPr>
              <a:t>Danilo Torres Intriago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1"/>
                </a:solidFill>
              </a:rPr>
              <a:t>Javier Benavides Vilema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1"/>
                </a:solidFill>
              </a:rPr>
              <a:t>José Espinales Chiriguayo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398290-CA03-4634-8311-39689D4031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49" r="3253" b="3"/>
          <a:stretch/>
        </p:blipFill>
        <p:spPr>
          <a:xfrm>
            <a:off x="1" y="770037"/>
            <a:ext cx="5298683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111614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38">
            <a:extLst>
              <a:ext uri="{FF2B5EF4-FFF2-40B4-BE49-F238E27FC236}">
                <a16:creationId xmlns:a16="http://schemas.microsoft.com/office/drawing/2014/main" id="{405C197B-9DA4-4144-9ACF-C8A63E380E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0" name="Freeform 5">
              <a:extLst>
                <a:ext uri="{FF2B5EF4-FFF2-40B4-BE49-F238E27FC236}">
                  <a16:creationId xmlns:a16="http://schemas.microsoft.com/office/drawing/2014/main" id="{12C85C5E-FBBF-4447-8558-B5C5E6DDF6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B8635E97-E4CC-4738-9DEB-AE63C8D7A5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0AAE46E8-D6BC-4A98-879A-0AFD8F6A4B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C10A72EB-A452-4293-B377-47BABE7219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A8101224-713E-4D28-B05A-CF0A56E598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BEA3F6E4-F1B7-4D2F-9652-3618CC7203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8A6D6F82-752B-4ADD-A800-79D68A7296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5B004FB3-6426-4503-AE95-EB15676E0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38553780-C865-46B3-BB91-D5DBB1102F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2B3050C8-3614-4E89-9F1C-C67BB9CE5C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0" name="Freeform 15">
              <a:extLst>
                <a:ext uri="{FF2B5EF4-FFF2-40B4-BE49-F238E27FC236}">
                  <a16:creationId xmlns:a16="http://schemas.microsoft.com/office/drawing/2014/main" id="{72DBE2DE-87C7-4AB1-950E-DFCDC38F15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9AF3BC82-2F28-4798-8985-293584EA64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2" name="Freeform 17">
              <a:extLst>
                <a:ext uri="{FF2B5EF4-FFF2-40B4-BE49-F238E27FC236}">
                  <a16:creationId xmlns:a16="http://schemas.microsoft.com/office/drawing/2014/main" id="{6180167F-2314-4D1E-A0A9-2809001EC0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3" name="Freeform 18">
              <a:extLst>
                <a:ext uri="{FF2B5EF4-FFF2-40B4-BE49-F238E27FC236}">
                  <a16:creationId xmlns:a16="http://schemas.microsoft.com/office/drawing/2014/main" id="{EFCBDF3C-AF82-4CF2-BF18-DD187C59FE1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4" name="Freeform 19">
              <a:extLst>
                <a:ext uri="{FF2B5EF4-FFF2-40B4-BE49-F238E27FC236}">
                  <a16:creationId xmlns:a16="http://schemas.microsoft.com/office/drawing/2014/main" id="{57900165-1B44-4C5E-A251-41CB7195E2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5" name="Freeform 20">
              <a:extLst>
                <a:ext uri="{FF2B5EF4-FFF2-40B4-BE49-F238E27FC236}">
                  <a16:creationId xmlns:a16="http://schemas.microsoft.com/office/drawing/2014/main" id="{F2781377-E384-4B5A-9361-E72001D1A48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6" name="Freeform 21">
              <a:extLst>
                <a:ext uri="{FF2B5EF4-FFF2-40B4-BE49-F238E27FC236}">
                  <a16:creationId xmlns:a16="http://schemas.microsoft.com/office/drawing/2014/main" id="{C4D3DDE9-56C8-40A9-8971-128939F6B2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7" name="Freeform 22">
              <a:extLst>
                <a:ext uri="{FF2B5EF4-FFF2-40B4-BE49-F238E27FC236}">
                  <a16:creationId xmlns:a16="http://schemas.microsoft.com/office/drawing/2014/main" id="{F7481932-1601-4A58-843E-2FFF0FECF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8" name="Freeform 23">
              <a:extLst>
                <a:ext uri="{FF2B5EF4-FFF2-40B4-BE49-F238E27FC236}">
                  <a16:creationId xmlns:a16="http://schemas.microsoft.com/office/drawing/2014/main" id="{2060039F-5F83-44FD-9BA2-92F3D6281A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80388DF2-4BFA-41B2-B9DA-DA4786489B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A2C5F070-03F5-4DB1-AEFB-CF61484DC66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2" name="Isosceles Triangle 161">
              <a:extLst>
                <a:ext uri="{FF2B5EF4-FFF2-40B4-BE49-F238E27FC236}">
                  <a16:creationId xmlns:a16="http://schemas.microsoft.com/office/drawing/2014/main" id="{4C8523F4-682F-4D2B-95A0-D6400EC365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4E08E735-8660-4B10-8380-EB1BB31FC0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65" name="Rectangle 164">
            <a:extLst>
              <a:ext uri="{FF2B5EF4-FFF2-40B4-BE49-F238E27FC236}">
                <a16:creationId xmlns:a16="http://schemas.microsoft.com/office/drawing/2014/main" id="{78AC28A1-8971-45B2-B21A-071B52AD12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0CEFD4A9-4915-45D4-A29C-B1CAD18B56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68" name="Freeform 5">
              <a:extLst>
                <a:ext uri="{FF2B5EF4-FFF2-40B4-BE49-F238E27FC236}">
                  <a16:creationId xmlns:a16="http://schemas.microsoft.com/office/drawing/2014/main" id="{A5CF36E2-B193-4D62-B53E-AC7B474E575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6">
              <a:extLst>
                <a:ext uri="{FF2B5EF4-FFF2-40B4-BE49-F238E27FC236}">
                  <a16:creationId xmlns:a16="http://schemas.microsoft.com/office/drawing/2014/main" id="{66DA88D2-4BEF-49B2-BF3E-E4EB4E280D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7">
              <a:extLst>
                <a:ext uri="{FF2B5EF4-FFF2-40B4-BE49-F238E27FC236}">
                  <a16:creationId xmlns:a16="http://schemas.microsoft.com/office/drawing/2014/main" id="{8B30D23E-C580-4DEA-9456-6FCDD8DA18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8">
              <a:extLst>
                <a:ext uri="{FF2B5EF4-FFF2-40B4-BE49-F238E27FC236}">
                  <a16:creationId xmlns:a16="http://schemas.microsoft.com/office/drawing/2014/main" id="{DD9948CB-5950-4241-B28B-8AF0C339CD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9">
              <a:extLst>
                <a:ext uri="{FF2B5EF4-FFF2-40B4-BE49-F238E27FC236}">
                  <a16:creationId xmlns:a16="http://schemas.microsoft.com/office/drawing/2014/main" id="{AE9C682F-0AA7-4D2C-9CAD-8DFAD39C7E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">
              <a:extLst>
                <a:ext uri="{FF2B5EF4-FFF2-40B4-BE49-F238E27FC236}">
                  <a16:creationId xmlns:a16="http://schemas.microsoft.com/office/drawing/2014/main" id="{87F2834D-298D-4870-8552-B40DC2A031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1">
              <a:extLst>
                <a:ext uri="{FF2B5EF4-FFF2-40B4-BE49-F238E27FC236}">
                  <a16:creationId xmlns:a16="http://schemas.microsoft.com/office/drawing/2014/main" id="{2C6A1A69-052C-4B3B-9281-D0075ED950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2">
              <a:extLst>
                <a:ext uri="{FF2B5EF4-FFF2-40B4-BE49-F238E27FC236}">
                  <a16:creationId xmlns:a16="http://schemas.microsoft.com/office/drawing/2014/main" id="{0723C072-5D99-41B7-8E18-FE01B94BC6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3">
              <a:extLst>
                <a:ext uri="{FF2B5EF4-FFF2-40B4-BE49-F238E27FC236}">
                  <a16:creationId xmlns:a16="http://schemas.microsoft.com/office/drawing/2014/main" id="{621A3364-D7B1-4E6D-9060-FDC5B1A751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4">
              <a:extLst>
                <a:ext uri="{FF2B5EF4-FFF2-40B4-BE49-F238E27FC236}">
                  <a16:creationId xmlns:a16="http://schemas.microsoft.com/office/drawing/2014/main" id="{6CB1F4B2-A092-4B02-9D76-FE8EA3B90E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5">
              <a:extLst>
                <a:ext uri="{FF2B5EF4-FFF2-40B4-BE49-F238E27FC236}">
                  <a16:creationId xmlns:a16="http://schemas.microsoft.com/office/drawing/2014/main" id="{1A423547-C17C-4980-B19F-FF8C559FD2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6">
              <a:extLst>
                <a:ext uri="{FF2B5EF4-FFF2-40B4-BE49-F238E27FC236}">
                  <a16:creationId xmlns:a16="http://schemas.microsoft.com/office/drawing/2014/main" id="{3C90E433-9C3B-4BC5-A7E7-C61197901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7">
              <a:extLst>
                <a:ext uri="{FF2B5EF4-FFF2-40B4-BE49-F238E27FC236}">
                  <a16:creationId xmlns:a16="http://schemas.microsoft.com/office/drawing/2014/main" id="{84029C58-75E0-43AB-910F-1C63612711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8">
              <a:extLst>
                <a:ext uri="{FF2B5EF4-FFF2-40B4-BE49-F238E27FC236}">
                  <a16:creationId xmlns:a16="http://schemas.microsoft.com/office/drawing/2014/main" id="{9BC7889F-2797-46F5-83E8-EB0B06A6613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9">
              <a:extLst>
                <a:ext uri="{FF2B5EF4-FFF2-40B4-BE49-F238E27FC236}">
                  <a16:creationId xmlns:a16="http://schemas.microsoft.com/office/drawing/2014/main" id="{9C0E3C34-4408-4CB3-8D2F-A9A96522A7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0">
              <a:extLst>
                <a:ext uri="{FF2B5EF4-FFF2-40B4-BE49-F238E27FC236}">
                  <a16:creationId xmlns:a16="http://schemas.microsoft.com/office/drawing/2014/main" id="{878AA4BB-9868-43E4-B7E3-5C6835BF1D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1">
              <a:extLst>
                <a:ext uri="{FF2B5EF4-FFF2-40B4-BE49-F238E27FC236}">
                  <a16:creationId xmlns:a16="http://schemas.microsoft.com/office/drawing/2014/main" id="{466CC185-19B1-4FE8-827B-8F5F47F299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2">
              <a:extLst>
                <a:ext uri="{FF2B5EF4-FFF2-40B4-BE49-F238E27FC236}">
                  <a16:creationId xmlns:a16="http://schemas.microsoft.com/office/drawing/2014/main" id="{428AAEA6-44B3-4887-A05B-D1E7FFF4D0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3">
              <a:extLst>
                <a:ext uri="{FF2B5EF4-FFF2-40B4-BE49-F238E27FC236}">
                  <a16:creationId xmlns:a16="http://schemas.microsoft.com/office/drawing/2014/main" id="{CCBD5698-31D0-4260-ACE3-584E6BF539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F3A69C04-C895-4DB3-A92A-D57650B627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89" name="Isosceles Triangle 39">
              <a:extLst>
                <a:ext uri="{FF2B5EF4-FFF2-40B4-BE49-F238E27FC236}">
                  <a16:creationId xmlns:a16="http://schemas.microsoft.com/office/drawing/2014/main" id="{B8E0CA25-0429-4D6B-9EAD-8DEC7BB958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35941052-2814-4B40-9158-C97FCE13DE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1FE1368-9060-429F-A4D3-21F484682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FUNCIONAMIENTO</a:t>
            </a:r>
            <a:endParaRPr lang="en-US" sz="37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D2C3B55-2FBE-4AA0-AE74-5BD48C43D1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42"/>
          <a:stretch/>
        </p:blipFill>
        <p:spPr>
          <a:xfrm>
            <a:off x="1745938" y="436425"/>
            <a:ext cx="2201089" cy="3758804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DBB5A1-6CBD-4CF9-A74A-CB3AE374C3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91"/>
          <a:stretch/>
        </p:blipFill>
        <p:spPr>
          <a:xfrm>
            <a:off x="4685225" y="448285"/>
            <a:ext cx="2178981" cy="3754018"/>
          </a:xfrm>
          <a:prstGeom prst="rect">
            <a:avLst/>
          </a:prstGeom>
        </p:spPr>
      </p:pic>
      <p:pic>
        <p:nvPicPr>
          <p:cNvPr id="12" name="Picture 11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955FA89E-2758-456D-B397-6AB0AC22C5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6" b="6047"/>
          <a:stretch/>
        </p:blipFill>
        <p:spPr>
          <a:xfrm>
            <a:off x="7494326" y="436425"/>
            <a:ext cx="2012707" cy="377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736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38">
            <a:extLst>
              <a:ext uri="{FF2B5EF4-FFF2-40B4-BE49-F238E27FC236}">
                <a16:creationId xmlns:a16="http://schemas.microsoft.com/office/drawing/2014/main" id="{405C197B-9DA4-4144-9ACF-C8A63E380E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0" name="Freeform 5">
              <a:extLst>
                <a:ext uri="{FF2B5EF4-FFF2-40B4-BE49-F238E27FC236}">
                  <a16:creationId xmlns:a16="http://schemas.microsoft.com/office/drawing/2014/main" id="{12C85C5E-FBBF-4447-8558-B5C5E6DDF6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B8635E97-E4CC-4738-9DEB-AE63C8D7A5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0AAE46E8-D6BC-4A98-879A-0AFD8F6A4B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C10A72EB-A452-4293-B377-47BABE7219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A8101224-713E-4D28-B05A-CF0A56E598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BEA3F6E4-F1B7-4D2F-9652-3618CC7203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8A6D6F82-752B-4ADD-A800-79D68A7296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5B004FB3-6426-4503-AE95-EB15676E0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38553780-C865-46B3-BB91-D5DBB1102F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2B3050C8-3614-4E89-9F1C-C67BB9CE5C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0" name="Freeform 15">
              <a:extLst>
                <a:ext uri="{FF2B5EF4-FFF2-40B4-BE49-F238E27FC236}">
                  <a16:creationId xmlns:a16="http://schemas.microsoft.com/office/drawing/2014/main" id="{72DBE2DE-87C7-4AB1-950E-DFCDC38F15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9AF3BC82-2F28-4798-8985-293584EA64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2" name="Freeform 17">
              <a:extLst>
                <a:ext uri="{FF2B5EF4-FFF2-40B4-BE49-F238E27FC236}">
                  <a16:creationId xmlns:a16="http://schemas.microsoft.com/office/drawing/2014/main" id="{6180167F-2314-4D1E-A0A9-2809001EC0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3" name="Freeform 18">
              <a:extLst>
                <a:ext uri="{FF2B5EF4-FFF2-40B4-BE49-F238E27FC236}">
                  <a16:creationId xmlns:a16="http://schemas.microsoft.com/office/drawing/2014/main" id="{EFCBDF3C-AF82-4CF2-BF18-DD187C59FE1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4" name="Freeform 19">
              <a:extLst>
                <a:ext uri="{FF2B5EF4-FFF2-40B4-BE49-F238E27FC236}">
                  <a16:creationId xmlns:a16="http://schemas.microsoft.com/office/drawing/2014/main" id="{57900165-1B44-4C5E-A251-41CB7195E2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5" name="Freeform 20">
              <a:extLst>
                <a:ext uri="{FF2B5EF4-FFF2-40B4-BE49-F238E27FC236}">
                  <a16:creationId xmlns:a16="http://schemas.microsoft.com/office/drawing/2014/main" id="{F2781377-E384-4B5A-9361-E72001D1A48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6" name="Freeform 21">
              <a:extLst>
                <a:ext uri="{FF2B5EF4-FFF2-40B4-BE49-F238E27FC236}">
                  <a16:creationId xmlns:a16="http://schemas.microsoft.com/office/drawing/2014/main" id="{C4D3DDE9-56C8-40A9-8971-128939F6B2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7" name="Freeform 22">
              <a:extLst>
                <a:ext uri="{FF2B5EF4-FFF2-40B4-BE49-F238E27FC236}">
                  <a16:creationId xmlns:a16="http://schemas.microsoft.com/office/drawing/2014/main" id="{F7481932-1601-4A58-843E-2FFF0FECF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8" name="Freeform 23">
              <a:extLst>
                <a:ext uri="{FF2B5EF4-FFF2-40B4-BE49-F238E27FC236}">
                  <a16:creationId xmlns:a16="http://schemas.microsoft.com/office/drawing/2014/main" id="{2060039F-5F83-44FD-9BA2-92F3D6281A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80388DF2-4BFA-41B2-B9DA-DA4786489B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A2C5F070-03F5-4DB1-AEFB-CF61484DC66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2" name="Isosceles Triangle 161">
              <a:extLst>
                <a:ext uri="{FF2B5EF4-FFF2-40B4-BE49-F238E27FC236}">
                  <a16:creationId xmlns:a16="http://schemas.microsoft.com/office/drawing/2014/main" id="{4C8523F4-682F-4D2B-95A0-D6400EC365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4E08E735-8660-4B10-8380-EB1BB31FC0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65" name="Rectangle 164">
            <a:extLst>
              <a:ext uri="{FF2B5EF4-FFF2-40B4-BE49-F238E27FC236}">
                <a16:creationId xmlns:a16="http://schemas.microsoft.com/office/drawing/2014/main" id="{78AC28A1-8971-45B2-B21A-071B52AD12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0CEFD4A9-4915-45D4-A29C-B1CAD18B56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68" name="Freeform 5">
              <a:extLst>
                <a:ext uri="{FF2B5EF4-FFF2-40B4-BE49-F238E27FC236}">
                  <a16:creationId xmlns:a16="http://schemas.microsoft.com/office/drawing/2014/main" id="{A5CF36E2-B193-4D62-B53E-AC7B474E575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6">
              <a:extLst>
                <a:ext uri="{FF2B5EF4-FFF2-40B4-BE49-F238E27FC236}">
                  <a16:creationId xmlns:a16="http://schemas.microsoft.com/office/drawing/2014/main" id="{66DA88D2-4BEF-49B2-BF3E-E4EB4E280D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7">
              <a:extLst>
                <a:ext uri="{FF2B5EF4-FFF2-40B4-BE49-F238E27FC236}">
                  <a16:creationId xmlns:a16="http://schemas.microsoft.com/office/drawing/2014/main" id="{8B30D23E-C580-4DEA-9456-6FCDD8DA18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8">
              <a:extLst>
                <a:ext uri="{FF2B5EF4-FFF2-40B4-BE49-F238E27FC236}">
                  <a16:creationId xmlns:a16="http://schemas.microsoft.com/office/drawing/2014/main" id="{DD9948CB-5950-4241-B28B-8AF0C339CD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9">
              <a:extLst>
                <a:ext uri="{FF2B5EF4-FFF2-40B4-BE49-F238E27FC236}">
                  <a16:creationId xmlns:a16="http://schemas.microsoft.com/office/drawing/2014/main" id="{AE9C682F-0AA7-4D2C-9CAD-8DFAD39C7E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">
              <a:extLst>
                <a:ext uri="{FF2B5EF4-FFF2-40B4-BE49-F238E27FC236}">
                  <a16:creationId xmlns:a16="http://schemas.microsoft.com/office/drawing/2014/main" id="{87F2834D-298D-4870-8552-B40DC2A031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1">
              <a:extLst>
                <a:ext uri="{FF2B5EF4-FFF2-40B4-BE49-F238E27FC236}">
                  <a16:creationId xmlns:a16="http://schemas.microsoft.com/office/drawing/2014/main" id="{2C6A1A69-052C-4B3B-9281-D0075ED950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2">
              <a:extLst>
                <a:ext uri="{FF2B5EF4-FFF2-40B4-BE49-F238E27FC236}">
                  <a16:creationId xmlns:a16="http://schemas.microsoft.com/office/drawing/2014/main" id="{0723C072-5D99-41B7-8E18-FE01B94BC6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3">
              <a:extLst>
                <a:ext uri="{FF2B5EF4-FFF2-40B4-BE49-F238E27FC236}">
                  <a16:creationId xmlns:a16="http://schemas.microsoft.com/office/drawing/2014/main" id="{621A3364-D7B1-4E6D-9060-FDC5B1A751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4">
              <a:extLst>
                <a:ext uri="{FF2B5EF4-FFF2-40B4-BE49-F238E27FC236}">
                  <a16:creationId xmlns:a16="http://schemas.microsoft.com/office/drawing/2014/main" id="{6CB1F4B2-A092-4B02-9D76-FE8EA3B90E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5">
              <a:extLst>
                <a:ext uri="{FF2B5EF4-FFF2-40B4-BE49-F238E27FC236}">
                  <a16:creationId xmlns:a16="http://schemas.microsoft.com/office/drawing/2014/main" id="{1A423547-C17C-4980-B19F-FF8C559FD2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6">
              <a:extLst>
                <a:ext uri="{FF2B5EF4-FFF2-40B4-BE49-F238E27FC236}">
                  <a16:creationId xmlns:a16="http://schemas.microsoft.com/office/drawing/2014/main" id="{3C90E433-9C3B-4BC5-A7E7-C61197901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7">
              <a:extLst>
                <a:ext uri="{FF2B5EF4-FFF2-40B4-BE49-F238E27FC236}">
                  <a16:creationId xmlns:a16="http://schemas.microsoft.com/office/drawing/2014/main" id="{84029C58-75E0-43AB-910F-1C63612711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8">
              <a:extLst>
                <a:ext uri="{FF2B5EF4-FFF2-40B4-BE49-F238E27FC236}">
                  <a16:creationId xmlns:a16="http://schemas.microsoft.com/office/drawing/2014/main" id="{9BC7889F-2797-46F5-83E8-EB0B06A6613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9">
              <a:extLst>
                <a:ext uri="{FF2B5EF4-FFF2-40B4-BE49-F238E27FC236}">
                  <a16:creationId xmlns:a16="http://schemas.microsoft.com/office/drawing/2014/main" id="{9C0E3C34-4408-4CB3-8D2F-A9A96522A7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0">
              <a:extLst>
                <a:ext uri="{FF2B5EF4-FFF2-40B4-BE49-F238E27FC236}">
                  <a16:creationId xmlns:a16="http://schemas.microsoft.com/office/drawing/2014/main" id="{878AA4BB-9868-43E4-B7E3-5C6835BF1D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1">
              <a:extLst>
                <a:ext uri="{FF2B5EF4-FFF2-40B4-BE49-F238E27FC236}">
                  <a16:creationId xmlns:a16="http://schemas.microsoft.com/office/drawing/2014/main" id="{466CC185-19B1-4FE8-827B-8F5F47F299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2">
              <a:extLst>
                <a:ext uri="{FF2B5EF4-FFF2-40B4-BE49-F238E27FC236}">
                  <a16:creationId xmlns:a16="http://schemas.microsoft.com/office/drawing/2014/main" id="{428AAEA6-44B3-4887-A05B-D1E7FFF4D0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3">
              <a:extLst>
                <a:ext uri="{FF2B5EF4-FFF2-40B4-BE49-F238E27FC236}">
                  <a16:creationId xmlns:a16="http://schemas.microsoft.com/office/drawing/2014/main" id="{CCBD5698-31D0-4260-ACE3-584E6BF539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F3A69C04-C895-4DB3-A92A-D57650B627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89" name="Isosceles Triangle 39">
              <a:extLst>
                <a:ext uri="{FF2B5EF4-FFF2-40B4-BE49-F238E27FC236}">
                  <a16:creationId xmlns:a16="http://schemas.microsoft.com/office/drawing/2014/main" id="{B8E0CA25-0429-4D6B-9EAD-8DEC7BB958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35941052-2814-4B40-9158-C97FCE13DE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1FE1368-9060-429F-A4D3-21F484682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FUNCIONAMIENTO</a:t>
            </a:r>
          </a:p>
        </p:txBody>
      </p:sp>
      <p:pic>
        <p:nvPicPr>
          <p:cNvPr id="12" name="Content Placeholder 11" descr="A close up of text on a white background&#10;&#10;Description generated with high confidence">
            <a:extLst>
              <a:ext uri="{FF2B5EF4-FFF2-40B4-BE49-F238E27FC236}">
                <a16:creationId xmlns:a16="http://schemas.microsoft.com/office/drawing/2014/main" id="{261CB3CF-CB83-4304-833B-AF1A58E30C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54" b="5704"/>
          <a:stretch/>
        </p:blipFill>
        <p:spPr>
          <a:xfrm>
            <a:off x="2181751" y="284540"/>
            <a:ext cx="2079261" cy="3921750"/>
          </a:xfrm>
        </p:spPr>
      </p:pic>
      <p:pic>
        <p:nvPicPr>
          <p:cNvPr id="14" name="Picture 13" descr="A close up of a map&#10;&#10;Description generated with high confidence">
            <a:extLst>
              <a:ext uri="{FF2B5EF4-FFF2-40B4-BE49-F238E27FC236}">
                <a16:creationId xmlns:a16="http://schemas.microsoft.com/office/drawing/2014/main" id="{1C7DA239-D4E6-427A-AD45-C5CDB60DDF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6" b="6202"/>
          <a:stretch/>
        </p:blipFill>
        <p:spPr>
          <a:xfrm>
            <a:off x="5243328" y="284540"/>
            <a:ext cx="2090529" cy="3916965"/>
          </a:xfrm>
          <a:prstGeom prst="rect">
            <a:avLst/>
          </a:prstGeom>
        </p:spPr>
      </p:pic>
      <p:pic>
        <p:nvPicPr>
          <p:cNvPr id="18" name="Picture 17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53AB1B1A-2921-4D64-BA5D-85165B08A7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6" b="5582"/>
          <a:stretch/>
        </p:blipFill>
        <p:spPr>
          <a:xfrm>
            <a:off x="8044390" y="284540"/>
            <a:ext cx="2080216" cy="392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48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4C19D-E7A2-4CDE-A897-35F2BC959B9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5E99E3F-7A89-4769-AAB0-DC0E42BE12E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9129042-28FB-49B3-BF09-C0FC70414C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C857079D-69FB-4AAE-939D-50320676C6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44E06FFE-2B6E-451F-8584-36CB56B92AC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4A9C3EAA-1C7F-4CBB-80F3-40FAD96297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289920A-A485-4023-84F5-973CB3AF16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B258C87-5B91-45CB-BEAD-B9CD515B30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E8F853B-7045-4974-ADFB-592F01B4CC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4307ABD8-4121-4188-A6A8-BF0841F5BC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2E660CAF-84FD-4236-8BD1-570BEBF0D2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C67DCC6D-C589-411A-83EF-249E925FA14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EF00B7C0-9045-4017-A91E-6129702F91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25806466-98F7-4333-9BC7-BB44F5E9CF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9E23BC68-3437-491F-BBEA-2DC61316AA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36B9FD89-406D-41F1-ADEF-F74A9B1DF0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CC0948A3-F3F2-4AA7-B558-4F1E0EBED8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77408B3-EE29-4600-9011-F83CA3FEAF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2E4DE87A-3195-410F-A185-3E41350B59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4372AC40-5D77-44AE-A395-853703161F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74BF19D7-D76B-41DB-8E7B-644E15863C3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8AA33059-AD99-4AFD-BB60-6DB2A950EF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12"/>
          <a:stretch/>
        </p:blipFill>
        <p:spPr>
          <a:xfrm>
            <a:off x="20" y="10"/>
            <a:ext cx="6745008" cy="6857763"/>
          </a:xfrm>
          <a:prstGeom prst="rect">
            <a:avLst/>
          </a:prstGeom>
          <a:ln w="9525">
            <a:noFill/>
          </a:ln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21B67326-1D79-49D3-9B25-28080FDFF9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62312" y="1186483"/>
            <a:ext cx="3822597" cy="4477933"/>
            <a:chOff x="807084" y="1186483"/>
            <a:chExt cx="3822597" cy="447793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9FBAF07-4DBD-469A-AA51-A4A5E73F99B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9">
              <a:extLst>
                <a:ext uri="{FF2B5EF4-FFF2-40B4-BE49-F238E27FC236}">
                  <a16:creationId xmlns:a16="http://schemas.microsoft.com/office/drawing/2014/main" id="{B5B72DC2-A0AE-4085-87CB-F3401BB331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406CCDB-6E4B-4E06-9660-473F646439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EADA19B-076F-467B-B312-BB6C59A599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7931" y="2503159"/>
            <a:ext cx="4224384" cy="1743596"/>
          </a:xfrm>
        </p:spPr>
        <p:txBody>
          <a:bodyPr anchor="ctr">
            <a:normAutofit/>
          </a:bodyPr>
          <a:lstStyle/>
          <a:p>
            <a:r>
              <a:rPr lang="es-EC" sz="4600" dirty="0"/>
              <a:t>“Expedia Tisch”	</a:t>
            </a:r>
          </a:p>
        </p:txBody>
      </p:sp>
    </p:spTree>
    <p:extLst>
      <p:ext uri="{BB962C8B-B14F-4D97-AF65-F5344CB8AC3E}">
        <p14:creationId xmlns:p14="http://schemas.microsoft.com/office/powerpoint/2010/main" val="2519240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7" name="Group 74">
            <a:extLst>
              <a:ext uri="{FF2B5EF4-FFF2-40B4-BE49-F238E27FC236}">
                <a16:creationId xmlns:a16="http://schemas.microsoft.com/office/drawing/2014/main" id="{405C197B-9DA4-4144-9ACF-C8A63E380E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6" name="Freeform 5">
              <a:extLst>
                <a:ext uri="{FF2B5EF4-FFF2-40B4-BE49-F238E27FC236}">
                  <a16:creationId xmlns:a16="http://schemas.microsoft.com/office/drawing/2014/main" id="{12C85C5E-FBBF-4447-8558-B5C5E6DDF6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8" name="Freeform 6">
              <a:extLst>
                <a:ext uri="{FF2B5EF4-FFF2-40B4-BE49-F238E27FC236}">
                  <a16:creationId xmlns:a16="http://schemas.microsoft.com/office/drawing/2014/main" id="{B8635E97-E4CC-4738-9DEB-AE63C8D7A5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0AAE46E8-D6BC-4A98-879A-0AFD8F6A4B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9" name="Freeform 8">
              <a:extLst>
                <a:ext uri="{FF2B5EF4-FFF2-40B4-BE49-F238E27FC236}">
                  <a16:creationId xmlns:a16="http://schemas.microsoft.com/office/drawing/2014/main" id="{C10A72EB-A452-4293-B377-47BABE7219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A8101224-713E-4D28-B05A-CF0A56E598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0" name="Freeform 10">
              <a:extLst>
                <a:ext uri="{FF2B5EF4-FFF2-40B4-BE49-F238E27FC236}">
                  <a16:creationId xmlns:a16="http://schemas.microsoft.com/office/drawing/2014/main" id="{BEA3F6E4-F1B7-4D2F-9652-3618CC7203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8A6D6F82-752B-4ADD-A800-79D68A7296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5B004FB3-6426-4503-AE95-EB15676E0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38553780-C865-46B3-BB91-D5DBB1102F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2B3050C8-3614-4E89-9F1C-C67BB9CE5C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72DBE2DE-87C7-4AB1-950E-DFCDC38F15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9AF3BC82-2F28-4798-8985-293584EA64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6180167F-2314-4D1E-A0A9-2809001EC0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EFCBDF3C-AF82-4CF2-BF18-DD187C59FE1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57900165-1B44-4C5E-A251-41CB7195E2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F2781377-E384-4B5A-9361-E72001D1A48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C4D3DDE9-56C8-40A9-8971-128939F6B2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F7481932-1601-4A58-843E-2FFF0FECF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2060039F-5F83-44FD-9BA2-92F3D6281A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80388DF2-4BFA-41B2-B9DA-DA4786489B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A2C5F070-03F5-4DB1-AEFB-CF61484DC66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8" name="Isosceles Triangle 97">
              <a:extLst>
                <a:ext uri="{FF2B5EF4-FFF2-40B4-BE49-F238E27FC236}">
                  <a16:creationId xmlns:a16="http://schemas.microsoft.com/office/drawing/2014/main" id="{4C8523F4-682F-4D2B-95A0-D6400EC365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E08E735-8660-4B10-8380-EB1BB31FC0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01" name="Rectangle 100">
            <a:extLst>
              <a:ext uri="{FF2B5EF4-FFF2-40B4-BE49-F238E27FC236}">
                <a16:creationId xmlns:a16="http://schemas.microsoft.com/office/drawing/2014/main" id="{78AC28A1-8971-45B2-B21A-071B52AD12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0CEFD4A9-4915-45D4-A29C-B1CAD18B56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4" name="Freeform 5">
              <a:extLst>
                <a:ext uri="{FF2B5EF4-FFF2-40B4-BE49-F238E27FC236}">
                  <a16:creationId xmlns:a16="http://schemas.microsoft.com/office/drawing/2014/main" id="{A5CF36E2-B193-4D62-B53E-AC7B474E575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6">
              <a:extLst>
                <a:ext uri="{FF2B5EF4-FFF2-40B4-BE49-F238E27FC236}">
                  <a16:creationId xmlns:a16="http://schemas.microsoft.com/office/drawing/2014/main" id="{66DA88D2-4BEF-49B2-BF3E-E4EB4E280D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7">
              <a:extLst>
                <a:ext uri="{FF2B5EF4-FFF2-40B4-BE49-F238E27FC236}">
                  <a16:creationId xmlns:a16="http://schemas.microsoft.com/office/drawing/2014/main" id="{8B30D23E-C580-4DEA-9456-6FCDD8DA18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8">
              <a:extLst>
                <a:ext uri="{FF2B5EF4-FFF2-40B4-BE49-F238E27FC236}">
                  <a16:creationId xmlns:a16="http://schemas.microsoft.com/office/drawing/2014/main" id="{DD9948CB-5950-4241-B28B-8AF0C339CD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9">
              <a:extLst>
                <a:ext uri="{FF2B5EF4-FFF2-40B4-BE49-F238E27FC236}">
                  <a16:creationId xmlns:a16="http://schemas.microsoft.com/office/drawing/2014/main" id="{AE9C682F-0AA7-4D2C-9CAD-8DFAD39C7E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0">
              <a:extLst>
                <a:ext uri="{FF2B5EF4-FFF2-40B4-BE49-F238E27FC236}">
                  <a16:creationId xmlns:a16="http://schemas.microsoft.com/office/drawing/2014/main" id="{87F2834D-298D-4870-8552-B40DC2A031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1">
              <a:extLst>
                <a:ext uri="{FF2B5EF4-FFF2-40B4-BE49-F238E27FC236}">
                  <a16:creationId xmlns:a16="http://schemas.microsoft.com/office/drawing/2014/main" id="{2C6A1A69-052C-4B3B-9281-D0075ED950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2">
              <a:extLst>
                <a:ext uri="{FF2B5EF4-FFF2-40B4-BE49-F238E27FC236}">
                  <a16:creationId xmlns:a16="http://schemas.microsoft.com/office/drawing/2014/main" id="{0723C072-5D99-41B7-8E18-FE01B94BC6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3">
              <a:extLst>
                <a:ext uri="{FF2B5EF4-FFF2-40B4-BE49-F238E27FC236}">
                  <a16:creationId xmlns:a16="http://schemas.microsoft.com/office/drawing/2014/main" id="{621A3364-D7B1-4E6D-9060-FDC5B1A751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4">
              <a:extLst>
                <a:ext uri="{FF2B5EF4-FFF2-40B4-BE49-F238E27FC236}">
                  <a16:creationId xmlns:a16="http://schemas.microsoft.com/office/drawing/2014/main" id="{6CB1F4B2-A092-4B02-9D76-FE8EA3B90E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5">
              <a:extLst>
                <a:ext uri="{FF2B5EF4-FFF2-40B4-BE49-F238E27FC236}">
                  <a16:creationId xmlns:a16="http://schemas.microsoft.com/office/drawing/2014/main" id="{1A423547-C17C-4980-B19F-FF8C559FD2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6">
              <a:extLst>
                <a:ext uri="{FF2B5EF4-FFF2-40B4-BE49-F238E27FC236}">
                  <a16:creationId xmlns:a16="http://schemas.microsoft.com/office/drawing/2014/main" id="{3C90E433-9C3B-4BC5-A7E7-C61197901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7">
              <a:extLst>
                <a:ext uri="{FF2B5EF4-FFF2-40B4-BE49-F238E27FC236}">
                  <a16:creationId xmlns:a16="http://schemas.microsoft.com/office/drawing/2014/main" id="{84029C58-75E0-43AB-910F-1C63612711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8">
              <a:extLst>
                <a:ext uri="{FF2B5EF4-FFF2-40B4-BE49-F238E27FC236}">
                  <a16:creationId xmlns:a16="http://schemas.microsoft.com/office/drawing/2014/main" id="{9BC7889F-2797-46F5-83E8-EB0B06A6613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9">
              <a:extLst>
                <a:ext uri="{FF2B5EF4-FFF2-40B4-BE49-F238E27FC236}">
                  <a16:creationId xmlns:a16="http://schemas.microsoft.com/office/drawing/2014/main" id="{9C0E3C34-4408-4CB3-8D2F-A9A96522A7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20">
              <a:extLst>
                <a:ext uri="{FF2B5EF4-FFF2-40B4-BE49-F238E27FC236}">
                  <a16:creationId xmlns:a16="http://schemas.microsoft.com/office/drawing/2014/main" id="{878AA4BB-9868-43E4-B7E3-5C6835BF1D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21">
              <a:extLst>
                <a:ext uri="{FF2B5EF4-FFF2-40B4-BE49-F238E27FC236}">
                  <a16:creationId xmlns:a16="http://schemas.microsoft.com/office/drawing/2014/main" id="{466CC185-19B1-4FE8-827B-8F5F47F299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22">
              <a:extLst>
                <a:ext uri="{FF2B5EF4-FFF2-40B4-BE49-F238E27FC236}">
                  <a16:creationId xmlns:a16="http://schemas.microsoft.com/office/drawing/2014/main" id="{428AAEA6-44B3-4887-A05B-D1E7FFF4D0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23">
              <a:extLst>
                <a:ext uri="{FF2B5EF4-FFF2-40B4-BE49-F238E27FC236}">
                  <a16:creationId xmlns:a16="http://schemas.microsoft.com/office/drawing/2014/main" id="{CCBD5698-31D0-4260-ACE3-584E6BF539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Picture 4" descr="Resultado de imagen para restaurante grande">
            <a:extLst>
              <a:ext uri="{FF2B5EF4-FFF2-40B4-BE49-F238E27FC236}">
                <a16:creationId xmlns:a16="http://schemas.microsoft.com/office/drawing/2014/main" id="{CAFBC324-3AF7-4A4A-B740-0C7518D04F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2" r="-3" b="-3"/>
          <a:stretch/>
        </p:blipFill>
        <p:spPr bwMode="auto">
          <a:xfrm>
            <a:off x="20" y="10"/>
            <a:ext cx="6054528" cy="4120995"/>
          </a:xfrm>
          <a:prstGeom prst="rect">
            <a:avLst/>
          </a:prstGeom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simbolo de ocupado y desocupado">
            <a:extLst>
              <a:ext uri="{FF2B5EF4-FFF2-40B4-BE49-F238E27FC236}">
                <a16:creationId xmlns:a16="http://schemas.microsoft.com/office/drawing/2014/main" id="{A6D2AB33-9232-4956-B4CC-170B91F391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87" r="-2" b="4947"/>
          <a:stretch/>
        </p:blipFill>
        <p:spPr bwMode="auto">
          <a:xfrm>
            <a:off x="6137148" y="10"/>
            <a:ext cx="6054548" cy="4120995"/>
          </a:xfrm>
          <a:prstGeom prst="rect">
            <a:avLst/>
          </a:prstGeom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4" name="Group 123">
            <a:extLst>
              <a:ext uri="{FF2B5EF4-FFF2-40B4-BE49-F238E27FC236}">
                <a16:creationId xmlns:a16="http://schemas.microsoft.com/office/drawing/2014/main" id="{F3A69C04-C895-4DB3-A92A-D57650B627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25" name="Isosceles Triangle 39">
              <a:extLst>
                <a:ext uri="{FF2B5EF4-FFF2-40B4-BE49-F238E27FC236}">
                  <a16:creationId xmlns:a16="http://schemas.microsoft.com/office/drawing/2014/main" id="{B8E0CA25-0429-4D6B-9EAD-8DEC7BB958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1" name="Rectangle 125">
              <a:extLst>
                <a:ext uri="{FF2B5EF4-FFF2-40B4-BE49-F238E27FC236}">
                  <a16:creationId xmlns:a16="http://schemas.microsoft.com/office/drawing/2014/main" id="{35941052-2814-4B40-9158-C97FCE13DE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1FE1368-9060-429F-A4D3-21F484682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DESCRIPCIÓN DEL PROBLEMA</a:t>
            </a:r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34A1ABE-FD6A-4157-BFAD-0B24652FAAD4}"/>
              </a:ext>
            </a:extLst>
          </p:cNvPr>
          <p:cNvCxnSpPr>
            <a:cxnSpLocks/>
          </p:cNvCxnSpPr>
          <p:nvPr/>
        </p:nvCxnSpPr>
        <p:spPr>
          <a:xfrm flipV="1">
            <a:off x="6102645" y="1343100"/>
            <a:ext cx="835054" cy="337650"/>
          </a:xfrm>
          <a:prstGeom prst="straightConnector1">
            <a:avLst/>
          </a:prstGeom>
          <a:ln w="57150">
            <a:solidFill>
              <a:srgbClr val="FF66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712755D2-5A97-4F2A-9985-CBD1122C1944}"/>
              </a:ext>
            </a:extLst>
          </p:cNvPr>
          <p:cNvCxnSpPr>
            <a:cxnSpLocks/>
          </p:cNvCxnSpPr>
          <p:nvPr/>
        </p:nvCxnSpPr>
        <p:spPr>
          <a:xfrm>
            <a:off x="6102645" y="1680749"/>
            <a:ext cx="773870" cy="552306"/>
          </a:xfrm>
          <a:prstGeom prst="straightConnector1">
            <a:avLst/>
          </a:prstGeom>
          <a:ln w="57150">
            <a:solidFill>
              <a:srgbClr val="FF660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737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38">
            <a:extLst>
              <a:ext uri="{FF2B5EF4-FFF2-40B4-BE49-F238E27FC236}">
                <a16:creationId xmlns:a16="http://schemas.microsoft.com/office/drawing/2014/main" id="{405C197B-9DA4-4144-9ACF-C8A63E380E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0" name="Freeform 5">
              <a:extLst>
                <a:ext uri="{FF2B5EF4-FFF2-40B4-BE49-F238E27FC236}">
                  <a16:creationId xmlns:a16="http://schemas.microsoft.com/office/drawing/2014/main" id="{12C85C5E-FBBF-4447-8558-B5C5E6DDF6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B8635E97-E4CC-4738-9DEB-AE63C8D7A5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0AAE46E8-D6BC-4A98-879A-0AFD8F6A4B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C10A72EB-A452-4293-B377-47BABE7219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A8101224-713E-4D28-B05A-CF0A56E598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BEA3F6E4-F1B7-4D2F-9652-3618CC7203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8A6D6F82-752B-4ADD-A800-79D68A7296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5B004FB3-6426-4503-AE95-EB15676E0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38553780-C865-46B3-BB91-D5DBB1102F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2B3050C8-3614-4E89-9F1C-C67BB9CE5C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0" name="Freeform 15">
              <a:extLst>
                <a:ext uri="{FF2B5EF4-FFF2-40B4-BE49-F238E27FC236}">
                  <a16:creationId xmlns:a16="http://schemas.microsoft.com/office/drawing/2014/main" id="{72DBE2DE-87C7-4AB1-950E-DFCDC38F15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9AF3BC82-2F28-4798-8985-293584EA64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2" name="Freeform 17">
              <a:extLst>
                <a:ext uri="{FF2B5EF4-FFF2-40B4-BE49-F238E27FC236}">
                  <a16:creationId xmlns:a16="http://schemas.microsoft.com/office/drawing/2014/main" id="{6180167F-2314-4D1E-A0A9-2809001EC0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3" name="Freeform 18">
              <a:extLst>
                <a:ext uri="{FF2B5EF4-FFF2-40B4-BE49-F238E27FC236}">
                  <a16:creationId xmlns:a16="http://schemas.microsoft.com/office/drawing/2014/main" id="{EFCBDF3C-AF82-4CF2-BF18-DD187C59FE1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4" name="Freeform 19">
              <a:extLst>
                <a:ext uri="{FF2B5EF4-FFF2-40B4-BE49-F238E27FC236}">
                  <a16:creationId xmlns:a16="http://schemas.microsoft.com/office/drawing/2014/main" id="{57900165-1B44-4C5E-A251-41CB7195E2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5" name="Freeform 20">
              <a:extLst>
                <a:ext uri="{FF2B5EF4-FFF2-40B4-BE49-F238E27FC236}">
                  <a16:creationId xmlns:a16="http://schemas.microsoft.com/office/drawing/2014/main" id="{F2781377-E384-4B5A-9361-E72001D1A48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6" name="Freeform 21">
              <a:extLst>
                <a:ext uri="{FF2B5EF4-FFF2-40B4-BE49-F238E27FC236}">
                  <a16:creationId xmlns:a16="http://schemas.microsoft.com/office/drawing/2014/main" id="{C4D3DDE9-56C8-40A9-8971-128939F6B2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7" name="Freeform 22">
              <a:extLst>
                <a:ext uri="{FF2B5EF4-FFF2-40B4-BE49-F238E27FC236}">
                  <a16:creationId xmlns:a16="http://schemas.microsoft.com/office/drawing/2014/main" id="{F7481932-1601-4A58-843E-2FFF0FECFC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8" name="Freeform 23">
              <a:extLst>
                <a:ext uri="{FF2B5EF4-FFF2-40B4-BE49-F238E27FC236}">
                  <a16:creationId xmlns:a16="http://schemas.microsoft.com/office/drawing/2014/main" id="{2060039F-5F83-44FD-9BA2-92F3D6281A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80388DF2-4BFA-41B2-B9DA-DA4786489B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A2C5F070-03F5-4DB1-AEFB-CF61484DC66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2" name="Isosceles Triangle 161">
              <a:extLst>
                <a:ext uri="{FF2B5EF4-FFF2-40B4-BE49-F238E27FC236}">
                  <a16:creationId xmlns:a16="http://schemas.microsoft.com/office/drawing/2014/main" id="{4C8523F4-682F-4D2B-95A0-D6400EC365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4E08E735-8660-4B10-8380-EB1BB31FC0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65" name="Rectangle 164">
            <a:extLst>
              <a:ext uri="{FF2B5EF4-FFF2-40B4-BE49-F238E27FC236}">
                <a16:creationId xmlns:a16="http://schemas.microsoft.com/office/drawing/2014/main" id="{78AC28A1-8971-45B2-B21A-071B52AD12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0CEFD4A9-4915-45D4-A29C-B1CAD18B56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68" name="Freeform 5">
              <a:extLst>
                <a:ext uri="{FF2B5EF4-FFF2-40B4-BE49-F238E27FC236}">
                  <a16:creationId xmlns:a16="http://schemas.microsoft.com/office/drawing/2014/main" id="{A5CF36E2-B193-4D62-B53E-AC7B474E575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6">
              <a:extLst>
                <a:ext uri="{FF2B5EF4-FFF2-40B4-BE49-F238E27FC236}">
                  <a16:creationId xmlns:a16="http://schemas.microsoft.com/office/drawing/2014/main" id="{66DA88D2-4BEF-49B2-BF3E-E4EB4E280D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7">
              <a:extLst>
                <a:ext uri="{FF2B5EF4-FFF2-40B4-BE49-F238E27FC236}">
                  <a16:creationId xmlns:a16="http://schemas.microsoft.com/office/drawing/2014/main" id="{8B30D23E-C580-4DEA-9456-6FCDD8DA18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8">
              <a:extLst>
                <a:ext uri="{FF2B5EF4-FFF2-40B4-BE49-F238E27FC236}">
                  <a16:creationId xmlns:a16="http://schemas.microsoft.com/office/drawing/2014/main" id="{DD9948CB-5950-4241-B28B-8AF0C339CD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9">
              <a:extLst>
                <a:ext uri="{FF2B5EF4-FFF2-40B4-BE49-F238E27FC236}">
                  <a16:creationId xmlns:a16="http://schemas.microsoft.com/office/drawing/2014/main" id="{AE9C682F-0AA7-4D2C-9CAD-8DFAD39C7E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">
              <a:extLst>
                <a:ext uri="{FF2B5EF4-FFF2-40B4-BE49-F238E27FC236}">
                  <a16:creationId xmlns:a16="http://schemas.microsoft.com/office/drawing/2014/main" id="{87F2834D-298D-4870-8552-B40DC2A031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1">
              <a:extLst>
                <a:ext uri="{FF2B5EF4-FFF2-40B4-BE49-F238E27FC236}">
                  <a16:creationId xmlns:a16="http://schemas.microsoft.com/office/drawing/2014/main" id="{2C6A1A69-052C-4B3B-9281-D0075ED950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2">
              <a:extLst>
                <a:ext uri="{FF2B5EF4-FFF2-40B4-BE49-F238E27FC236}">
                  <a16:creationId xmlns:a16="http://schemas.microsoft.com/office/drawing/2014/main" id="{0723C072-5D99-41B7-8E18-FE01B94BC6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3">
              <a:extLst>
                <a:ext uri="{FF2B5EF4-FFF2-40B4-BE49-F238E27FC236}">
                  <a16:creationId xmlns:a16="http://schemas.microsoft.com/office/drawing/2014/main" id="{621A3364-D7B1-4E6D-9060-FDC5B1A751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4">
              <a:extLst>
                <a:ext uri="{FF2B5EF4-FFF2-40B4-BE49-F238E27FC236}">
                  <a16:creationId xmlns:a16="http://schemas.microsoft.com/office/drawing/2014/main" id="{6CB1F4B2-A092-4B02-9D76-FE8EA3B90E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5">
              <a:extLst>
                <a:ext uri="{FF2B5EF4-FFF2-40B4-BE49-F238E27FC236}">
                  <a16:creationId xmlns:a16="http://schemas.microsoft.com/office/drawing/2014/main" id="{1A423547-C17C-4980-B19F-FF8C559FD2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6">
              <a:extLst>
                <a:ext uri="{FF2B5EF4-FFF2-40B4-BE49-F238E27FC236}">
                  <a16:creationId xmlns:a16="http://schemas.microsoft.com/office/drawing/2014/main" id="{3C90E433-9C3B-4BC5-A7E7-C611979013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7">
              <a:extLst>
                <a:ext uri="{FF2B5EF4-FFF2-40B4-BE49-F238E27FC236}">
                  <a16:creationId xmlns:a16="http://schemas.microsoft.com/office/drawing/2014/main" id="{84029C58-75E0-43AB-910F-1C63612711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8">
              <a:extLst>
                <a:ext uri="{FF2B5EF4-FFF2-40B4-BE49-F238E27FC236}">
                  <a16:creationId xmlns:a16="http://schemas.microsoft.com/office/drawing/2014/main" id="{9BC7889F-2797-46F5-83E8-EB0B06A6613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9">
              <a:extLst>
                <a:ext uri="{FF2B5EF4-FFF2-40B4-BE49-F238E27FC236}">
                  <a16:creationId xmlns:a16="http://schemas.microsoft.com/office/drawing/2014/main" id="{9C0E3C34-4408-4CB3-8D2F-A9A96522A7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0">
              <a:extLst>
                <a:ext uri="{FF2B5EF4-FFF2-40B4-BE49-F238E27FC236}">
                  <a16:creationId xmlns:a16="http://schemas.microsoft.com/office/drawing/2014/main" id="{878AA4BB-9868-43E4-B7E3-5C6835BF1D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1">
              <a:extLst>
                <a:ext uri="{FF2B5EF4-FFF2-40B4-BE49-F238E27FC236}">
                  <a16:creationId xmlns:a16="http://schemas.microsoft.com/office/drawing/2014/main" id="{466CC185-19B1-4FE8-827B-8F5F47F299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2">
              <a:extLst>
                <a:ext uri="{FF2B5EF4-FFF2-40B4-BE49-F238E27FC236}">
                  <a16:creationId xmlns:a16="http://schemas.microsoft.com/office/drawing/2014/main" id="{428AAEA6-44B3-4887-A05B-D1E7FFF4D0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3">
              <a:extLst>
                <a:ext uri="{FF2B5EF4-FFF2-40B4-BE49-F238E27FC236}">
                  <a16:creationId xmlns:a16="http://schemas.microsoft.com/office/drawing/2014/main" id="{CCBD5698-31D0-4260-ACE3-584E6BF539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F3A69C04-C895-4DB3-A92A-D57650B627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89" name="Isosceles Triangle 39">
              <a:extLst>
                <a:ext uri="{FF2B5EF4-FFF2-40B4-BE49-F238E27FC236}">
                  <a16:creationId xmlns:a16="http://schemas.microsoft.com/office/drawing/2014/main" id="{B8E0CA25-0429-4D6B-9EAD-8DEC7BB958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35941052-2814-4B40-9158-C97FCE13DE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1FE1368-9060-429F-A4D3-21F484682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SOLUCIÓN</a:t>
            </a:r>
          </a:p>
        </p:txBody>
      </p:sp>
      <p:pic>
        <p:nvPicPr>
          <p:cNvPr id="123" name="Picture 8" descr="Resultado de imagen para velostat">
            <a:extLst>
              <a:ext uri="{FF2B5EF4-FFF2-40B4-BE49-F238E27FC236}">
                <a16:creationId xmlns:a16="http://schemas.microsoft.com/office/drawing/2014/main" id="{AD9C3C33-044C-44DB-A4BA-627CB213E6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56" b="13488"/>
          <a:stretch/>
        </p:blipFill>
        <p:spPr bwMode="auto">
          <a:xfrm>
            <a:off x="1417208" y="243954"/>
            <a:ext cx="1987712" cy="1404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6" name="Picture 2" descr="Resultado de imagen para arduino">
            <a:extLst>
              <a:ext uri="{FF2B5EF4-FFF2-40B4-BE49-F238E27FC236}">
                <a16:creationId xmlns:a16="http://schemas.microsoft.com/office/drawing/2014/main" id="{6DCE699B-2CE0-4844-9AC7-CC517BC4C67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214" y="2114749"/>
            <a:ext cx="2543288" cy="1907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7" name="Picture 4" descr="Resultado de imagen para sigfox">
            <a:extLst>
              <a:ext uri="{FF2B5EF4-FFF2-40B4-BE49-F238E27FC236}">
                <a16:creationId xmlns:a16="http://schemas.microsoft.com/office/drawing/2014/main" id="{A56A752E-58B3-470A-9AE6-41C382A9E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2653" y="277344"/>
            <a:ext cx="1823977" cy="1823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0" name="Picture 14" descr="Imagen relacionada">
            <a:extLst>
              <a:ext uri="{FF2B5EF4-FFF2-40B4-BE49-F238E27FC236}">
                <a16:creationId xmlns:a16="http://schemas.microsoft.com/office/drawing/2014/main" id="{D9B92996-4319-4095-8299-8CD28DCBCC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03" t="24979" r="26155" b="28270"/>
          <a:stretch/>
        </p:blipFill>
        <p:spPr bwMode="auto">
          <a:xfrm>
            <a:off x="5339794" y="1121074"/>
            <a:ext cx="2112873" cy="211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EFD8508E-CEE7-4EF5-B995-944236F0B36A}"/>
              </a:ext>
            </a:extLst>
          </p:cNvPr>
          <p:cNvCxnSpPr/>
          <p:nvPr/>
        </p:nvCxnSpPr>
        <p:spPr>
          <a:xfrm>
            <a:off x="3485834" y="833569"/>
            <a:ext cx="1853960" cy="1069098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1" name="Connector: Curved 130">
            <a:extLst>
              <a:ext uri="{FF2B5EF4-FFF2-40B4-BE49-F238E27FC236}">
                <a16:creationId xmlns:a16="http://schemas.microsoft.com/office/drawing/2014/main" id="{40DF3DBB-8CE7-46F5-8661-545F8CDCC2AB}"/>
              </a:ext>
            </a:extLst>
          </p:cNvPr>
          <p:cNvCxnSpPr>
            <a:cxnSpLocks/>
          </p:cNvCxnSpPr>
          <p:nvPr/>
        </p:nvCxnSpPr>
        <p:spPr>
          <a:xfrm flipV="1">
            <a:off x="3408335" y="2292539"/>
            <a:ext cx="1881932" cy="782555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2" name="Connector: Curved 131">
            <a:extLst>
              <a:ext uri="{FF2B5EF4-FFF2-40B4-BE49-F238E27FC236}">
                <a16:creationId xmlns:a16="http://schemas.microsoft.com/office/drawing/2014/main" id="{5BC72DA0-1420-40BE-A7C4-546684E7FD57}"/>
              </a:ext>
            </a:extLst>
          </p:cNvPr>
          <p:cNvCxnSpPr>
            <a:cxnSpLocks/>
          </p:cNvCxnSpPr>
          <p:nvPr/>
        </p:nvCxnSpPr>
        <p:spPr>
          <a:xfrm rot="10800000" flipV="1">
            <a:off x="7297156" y="1280534"/>
            <a:ext cx="2330764" cy="533474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3" name="Connector: Curved 132">
            <a:extLst>
              <a:ext uri="{FF2B5EF4-FFF2-40B4-BE49-F238E27FC236}">
                <a16:creationId xmlns:a16="http://schemas.microsoft.com/office/drawing/2014/main" id="{3530E01C-F710-4BC8-82B5-16ACE1A5B07B}"/>
              </a:ext>
            </a:extLst>
          </p:cNvPr>
          <p:cNvCxnSpPr>
            <a:cxnSpLocks/>
          </p:cNvCxnSpPr>
          <p:nvPr/>
        </p:nvCxnSpPr>
        <p:spPr>
          <a:xfrm rot="10800000">
            <a:off x="7245588" y="2475512"/>
            <a:ext cx="2353014" cy="1020707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C6FF080-03FE-43E5-88A3-5899454167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9534" y="2244309"/>
            <a:ext cx="1691768" cy="164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412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FED7C-8399-4CA7-B4F5-A9DC1ACAB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495725"/>
            <a:ext cx="3498979" cy="1863544"/>
          </a:xfrm>
        </p:spPr>
        <p:txBody>
          <a:bodyPr>
            <a:normAutofit/>
          </a:bodyPr>
          <a:lstStyle/>
          <a:p>
            <a:r>
              <a:rPr lang="es-EC" sz="3800" dirty="0"/>
              <a:t>DIAGRAMA DEL PROYECTO</a:t>
            </a:r>
            <a:endParaRPr lang="es-E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DB7E8-D548-48E7-9D61-DD817614B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/>
          <a:lstStyle/>
          <a:p>
            <a:pPr marL="0" indent="0">
              <a:buNone/>
            </a:pPr>
            <a:endParaRPr lang="es-E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D524A53-B955-4117-B353-D182F76FF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1826" y="1504335"/>
            <a:ext cx="6765139" cy="393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25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roup 191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93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4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5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6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7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8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9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0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1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2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3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5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6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7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8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9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0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1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4" name="Isosceles Triangle 213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16" name="Rectangle 215">
            <a:extLst>
              <a:ext uri="{FF2B5EF4-FFF2-40B4-BE49-F238E27FC236}">
                <a16:creationId xmlns:a16="http://schemas.microsoft.com/office/drawing/2014/main" id="{34DD805B-2A7B-4ADA-9C4D-E0C9F192DBB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C664A566-6D08-4E84-9708-4916A20016F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18" name="Freeform 5">
              <a:extLst>
                <a:ext uri="{FF2B5EF4-FFF2-40B4-BE49-F238E27FC236}">
                  <a16:creationId xmlns:a16="http://schemas.microsoft.com/office/drawing/2014/main" id="{871B622B-6E58-4933-88EC-99F28705F7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6">
              <a:extLst>
                <a:ext uri="{FF2B5EF4-FFF2-40B4-BE49-F238E27FC236}">
                  <a16:creationId xmlns:a16="http://schemas.microsoft.com/office/drawing/2014/main" id="{EE9A4681-AC1B-4ABC-9A1C-C7E7F08A003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7">
              <a:extLst>
                <a:ext uri="{FF2B5EF4-FFF2-40B4-BE49-F238E27FC236}">
                  <a16:creationId xmlns:a16="http://schemas.microsoft.com/office/drawing/2014/main" id="{F1EEAF4B-DA1A-4CC9-9CE4-587A9E2E173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8">
              <a:extLst>
                <a:ext uri="{FF2B5EF4-FFF2-40B4-BE49-F238E27FC236}">
                  <a16:creationId xmlns:a16="http://schemas.microsoft.com/office/drawing/2014/main" id="{4591EF24-12A6-499B-8074-7E3DFBE6E3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9">
              <a:extLst>
                <a:ext uri="{FF2B5EF4-FFF2-40B4-BE49-F238E27FC236}">
                  <a16:creationId xmlns:a16="http://schemas.microsoft.com/office/drawing/2014/main" id="{66866784-2E4F-4C28-BE67-875B71B7C1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0">
              <a:extLst>
                <a:ext uri="{FF2B5EF4-FFF2-40B4-BE49-F238E27FC236}">
                  <a16:creationId xmlns:a16="http://schemas.microsoft.com/office/drawing/2014/main" id="{752279D8-59CC-4821-B591-79994164FF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1">
              <a:extLst>
                <a:ext uri="{FF2B5EF4-FFF2-40B4-BE49-F238E27FC236}">
                  <a16:creationId xmlns:a16="http://schemas.microsoft.com/office/drawing/2014/main" id="{FB4FBA9C-1D3E-4B35-8A79-25478153F5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2">
              <a:extLst>
                <a:ext uri="{FF2B5EF4-FFF2-40B4-BE49-F238E27FC236}">
                  <a16:creationId xmlns:a16="http://schemas.microsoft.com/office/drawing/2014/main" id="{9428A193-740A-43D2-B875-80CB90AD91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3">
              <a:extLst>
                <a:ext uri="{FF2B5EF4-FFF2-40B4-BE49-F238E27FC236}">
                  <a16:creationId xmlns:a16="http://schemas.microsoft.com/office/drawing/2014/main" id="{92B2EFF8-5790-427A-ABED-1680FD133D0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4">
              <a:extLst>
                <a:ext uri="{FF2B5EF4-FFF2-40B4-BE49-F238E27FC236}">
                  <a16:creationId xmlns:a16="http://schemas.microsoft.com/office/drawing/2014/main" id="{782C5932-1596-43AA-BD7E-0F94FB8A96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5">
              <a:extLst>
                <a:ext uri="{FF2B5EF4-FFF2-40B4-BE49-F238E27FC236}">
                  <a16:creationId xmlns:a16="http://schemas.microsoft.com/office/drawing/2014/main" id="{EFC81310-1590-4DBE-BF0B-DADBCF9F88C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6">
              <a:extLst>
                <a:ext uri="{FF2B5EF4-FFF2-40B4-BE49-F238E27FC236}">
                  <a16:creationId xmlns:a16="http://schemas.microsoft.com/office/drawing/2014/main" id="{968BA84E-DD0E-4FCD-8EDA-76DF8E09FB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7">
              <a:extLst>
                <a:ext uri="{FF2B5EF4-FFF2-40B4-BE49-F238E27FC236}">
                  <a16:creationId xmlns:a16="http://schemas.microsoft.com/office/drawing/2014/main" id="{1D3D7541-A0D9-4993-B691-D2D5B8B3EF6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8">
              <a:extLst>
                <a:ext uri="{FF2B5EF4-FFF2-40B4-BE49-F238E27FC236}">
                  <a16:creationId xmlns:a16="http://schemas.microsoft.com/office/drawing/2014/main" id="{9FB31D01-8168-4494-8C2F-727E555AAF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9">
              <a:extLst>
                <a:ext uri="{FF2B5EF4-FFF2-40B4-BE49-F238E27FC236}">
                  <a16:creationId xmlns:a16="http://schemas.microsoft.com/office/drawing/2014/main" id="{8C455EEB-FD40-414D-A542-FB35DEB73C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20">
              <a:extLst>
                <a:ext uri="{FF2B5EF4-FFF2-40B4-BE49-F238E27FC236}">
                  <a16:creationId xmlns:a16="http://schemas.microsoft.com/office/drawing/2014/main" id="{F08F1FC1-956F-4494-BAFD-D504E93070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21">
              <a:extLst>
                <a:ext uri="{FF2B5EF4-FFF2-40B4-BE49-F238E27FC236}">
                  <a16:creationId xmlns:a16="http://schemas.microsoft.com/office/drawing/2014/main" id="{BEEDE1AA-8DCD-43D3-BC15-5748403148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22">
              <a:extLst>
                <a:ext uri="{FF2B5EF4-FFF2-40B4-BE49-F238E27FC236}">
                  <a16:creationId xmlns:a16="http://schemas.microsoft.com/office/drawing/2014/main" id="{E36CDA69-ED79-4DCF-9761-0B6134FA63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23">
              <a:extLst>
                <a:ext uri="{FF2B5EF4-FFF2-40B4-BE49-F238E27FC236}">
                  <a16:creationId xmlns:a16="http://schemas.microsoft.com/office/drawing/2014/main" id="{5F812C02-CFCB-47F4-B493-7753519FCA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7" name="Group 236">
            <a:extLst>
              <a:ext uri="{FF2B5EF4-FFF2-40B4-BE49-F238E27FC236}">
                <a16:creationId xmlns:a16="http://schemas.microsoft.com/office/drawing/2014/main" id="{B83678BA-0A50-4D51-9E9E-08BB66F83C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F1A8F65D-5E8F-4CA5-9240-1357120F93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Isosceles Triangle 39">
              <a:extLst>
                <a:ext uri="{FF2B5EF4-FFF2-40B4-BE49-F238E27FC236}">
                  <a16:creationId xmlns:a16="http://schemas.microsoft.com/office/drawing/2014/main" id="{2A4731E5-DE5F-4215-9525-99426B3909A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3478866D-C5E9-4968-BEF7-B1F0308089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1FE1368-9060-429F-A4D3-21F484682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645" y="2908337"/>
            <a:ext cx="3654569" cy="689229"/>
          </a:xfrm>
        </p:spPr>
        <p:txBody>
          <a:bodyPr vert="horz" lIns="228600" tIns="228600" rIns="228600" bIns="0" rtlCol="0" anchor="b">
            <a:normAutofit fontScale="90000"/>
          </a:bodyPr>
          <a:lstStyle/>
          <a:p>
            <a:pPr>
              <a:lnSpc>
                <a:spcPct val="80000"/>
              </a:lnSpc>
            </a:pPr>
            <a:br>
              <a:rPr lang="en-US" sz="2200" dirty="0"/>
            </a:br>
            <a:br>
              <a:rPr lang="en-US" sz="2200" dirty="0"/>
            </a:br>
            <a:br>
              <a:rPr lang="en-US" sz="2200" dirty="0"/>
            </a:br>
            <a:r>
              <a:rPr lang="en-US" sz="2200" dirty="0"/>
              <a:t>PRIMER PROTOTIPO</a:t>
            </a:r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9BF6EDB4-B4ED-4900-9E38-A7AE0EEEEA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0150" y="-6706"/>
            <a:ext cx="6751849" cy="68711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82647C8-AD06-4074-9C53-07DBBCCC8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99675" y="320040"/>
            <a:ext cx="5635492" cy="6227064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7DE98E7-AF6F-4FD8-AF94-67F302D88FF7}"/>
              </a:ext>
            </a:extLst>
          </p:cNvPr>
          <p:cNvSpPr/>
          <p:nvPr/>
        </p:nvSpPr>
        <p:spPr>
          <a:xfrm>
            <a:off x="2048973" y="1369117"/>
            <a:ext cx="14689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HARDWARE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66660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09C271-E9C8-47A5-BA1F-06F67AC36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83330" y="700416"/>
            <a:ext cx="10515600" cy="1325563"/>
          </a:xfrm>
        </p:spPr>
        <p:txBody>
          <a:bodyPr/>
          <a:lstStyle/>
          <a:p>
            <a:pPr algn="ctr"/>
            <a:r>
              <a:rPr lang="es-EC" dirty="0"/>
              <a:t>Solución</a:t>
            </a:r>
          </a:p>
        </p:txBody>
      </p:sp>
      <p:pic>
        <p:nvPicPr>
          <p:cNvPr id="4" name="WhatsApp Video 2019-12-18 at 11.50.54 PM">
            <a:hlinkClick r:id="" action="ppaction://media"/>
            <a:extLst>
              <a:ext uri="{FF2B5EF4-FFF2-40B4-BE49-F238E27FC236}">
                <a16:creationId xmlns:a16="http://schemas.microsoft.com/office/drawing/2014/main" id="{BB615449-50B5-4B8C-86C1-14670B4171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15138" y="803275"/>
            <a:ext cx="2887662" cy="5248275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4E850FA-406D-4300-8E2C-31ED61AE95F7}"/>
              </a:ext>
            </a:extLst>
          </p:cNvPr>
          <p:cNvSpPr/>
          <p:nvPr/>
        </p:nvSpPr>
        <p:spPr>
          <a:xfrm>
            <a:off x="1936293" y="1799481"/>
            <a:ext cx="14689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HARDWARE</a:t>
            </a:r>
            <a:endParaRPr lang="es-ES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33260CC8-1C8B-4CF6-879F-74C9DD98B4C1}"/>
              </a:ext>
            </a:extLst>
          </p:cNvPr>
          <p:cNvSpPr txBox="1">
            <a:spLocks/>
          </p:cNvSpPr>
          <p:nvPr/>
        </p:nvSpPr>
        <p:spPr>
          <a:xfrm>
            <a:off x="743857" y="2168813"/>
            <a:ext cx="3868558" cy="1480217"/>
          </a:xfrm>
          <a:prstGeom prst="rect">
            <a:avLst/>
          </a:prstGeom>
        </p:spPr>
        <p:txBody>
          <a:bodyPr vert="horz" lIns="228600" tIns="228600" rIns="228600" bIns="0" rtlCol="0" anchor="b">
            <a:normAutofit fontScale="32500" lnSpcReduction="20000"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</a:pPr>
            <a:br>
              <a:rPr lang="en-US" sz="2200" dirty="0"/>
            </a:br>
            <a:br>
              <a:rPr lang="en-US" sz="8000" dirty="0"/>
            </a:br>
            <a:br>
              <a:rPr lang="en-US" sz="8000" dirty="0"/>
            </a:br>
            <a:br>
              <a:rPr lang="en-US" sz="8000" dirty="0"/>
            </a:br>
            <a:r>
              <a:rPr lang="en-US" sz="8000" dirty="0"/>
              <a:t>SEGUNDO PROTOTIPO</a:t>
            </a:r>
          </a:p>
        </p:txBody>
      </p:sp>
    </p:spTree>
    <p:extLst>
      <p:ext uri="{BB962C8B-B14F-4D97-AF65-F5344CB8AC3E}">
        <p14:creationId xmlns:p14="http://schemas.microsoft.com/office/powerpoint/2010/main" val="3599365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A517D76-CE12-47A5-BD95-9A8F05070B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A2F2F994-D93C-4552-B9AD-DA9E8C94BFB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502B8064-B713-4DB8-AC36-3E576B348A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D700A84-AE55-4EDE-A656-62806F504E1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E04FC3D0-B839-4900-B5C8-86C7944573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31A8D63-72B9-496F-BB43-DDD90FC7E2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5B167ED7-B36F-4DDE-B273-7A309BD0F7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1178D32B-E32A-4691-84EB-5FE693D3B1F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AB800FF0-63F8-4B30-96F4-E9601D0267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A4616F81-02F6-4A18-949C-FB6CBA2006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31D2123-B363-42F3-8A04-43048C7BAC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C60973D3-0B9D-465C-8FD3-266BBA49EDD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16">
              <a:extLst>
                <a:ext uri="{FF2B5EF4-FFF2-40B4-BE49-F238E27FC236}">
                  <a16:creationId xmlns:a16="http://schemas.microsoft.com/office/drawing/2014/main" id="{C6655AC3-A1D6-4A0B-861F-F94CB5F0D1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E8850C4A-AFA5-499E-8E1C-176A59C88B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8C06F8D4-97B5-4836-AD19-2151421B03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89A2942D-1C1B-4AFF-9818-DA7B73EA488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2B61C5D3-5852-403F-B4BA-A64B9331207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7" name="Freeform 21">
              <a:extLst>
                <a:ext uri="{FF2B5EF4-FFF2-40B4-BE49-F238E27FC236}">
                  <a16:creationId xmlns:a16="http://schemas.microsoft.com/office/drawing/2014/main" id="{EF62A1A7-26C1-4804-93CB-A07F356CA3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490A1082-3E3A-4C61-9613-910BB024AD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5F452D69-A1DB-4A06-B933-896AED8619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45D6626-A6F2-4475-922C-BE42D3365F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ECFEB13-5D98-43DB-8DFF-78327AE1384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29DA4AFD-8D10-4660-A842-40F4D14347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2DBAFF0-48F5-43BB-87C6-CE56A16B633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970A98CA-71CF-41CD-937B-850795886A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F326EE7-A508-4EF7-AFBF-63D7A596E9E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E5D2B1BD-1F12-4523-A9CC-D3186D5426C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741741D2-ED67-4813-83F3-5EB418BB692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FF2A87CA-AEEF-44CB-AE35-AA98FE9B442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651423C2-A694-4809-8972-E7C432E60E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B49B31D5-A22A-4C8A-8516-3DEEFAF469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177DF76B-4383-4F06-8125-43E9162D27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1F488673-3613-4D34-BF97-A4B6ADA63C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26877494-71D4-4879-8E63-55A8239AB4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8DC06A40-DE2B-41AF-A528-2E900DD560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768B663C-FBC1-4556-9328-EAF4995DC2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5">
              <a:extLst>
                <a:ext uri="{FF2B5EF4-FFF2-40B4-BE49-F238E27FC236}">
                  <a16:creationId xmlns:a16="http://schemas.microsoft.com/office/drawing/2014/main" id="{2BD7EBB2-5F33-4651-9A8D-22BB0EFEC6C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515B1D80-2CCA-480A-9E73-5AE4D385DC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FDBE8DEF-819D-4AA7-8815-52EB22ACF07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AE90681D-42FE-4C0F-80CA-EA05785E0B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FA86AD07-319B-411F-AC45-AA52F8D3C3B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0">
              <a:extLst>
                <a:ext uri="{FF2B5EF4-FFF2-40B4-BE49-F238E27FC236}">
                  <a16:creationId xmlns:a16="http://schemas.microsoft.com/office/drawing/2014/main" id="{C859D20C-F34C-48EB-BE36-9CEE77C2C0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E65C4ECC-A417-4C0C-B0DA-45536454BA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22">
              <a:extLst>
                <a:ext uri="{FF2B5EF4-FFF2-40B4-BE49-F238E27FC236}">
                  <a16:creationId xmlns:a16="http://schemas.microsoft.com/office/drawing/2014/main" id="{CC6F4AC2-FAA9-45AD-A4BC-8237BCE702A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23">
              <a:extLst>
                <a:ext uri="{FF2B5EF4-FFF2-40B4-BE49-F238E27FC236}">
                  <a16:creationId xmlns:a16="http://schemas.microsoft.com/office/drawing/2014/main" id="{4A9DE6F0-4620-4084-B281-FE044DB2C88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57FEE73E-FB69-4E9E-BF08-78CA1886256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39" y="0"/>
            <a:ext cx="12191695" cy="419792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Content Placeholder 6" descr="A picture containing photo, sitting, black, different&#10;&#10;Description automatically generated">
            <a:extLst>
              <a:ext uri="{FF2B5EF4-FFF2-40B4-BE49-F238E27FC236}">
                <a16:creationId xmlns:a16="http://schemas.microsoft.com/office/drawing/2014/main" id="{E01C917D-3E09-46BD-AF80-C7CEB92DD2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63" t="8654" r="17222"/>
          <a:stretch/>
        </p:blipFill>
        <p:spPr>
          <a:xfrm rot="5400000">
            <a:off x="-82644" y="496472"/>
            <a:ext cx="3997901" cy="3263280"/>
          </a:xfrm>
          <a:prstGeom prst="rect">
            <a:avLst/>
          </a:prstGeom>
          <a:ln w="12700">
            <a:noFill/>
          </a:ln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9D45FA45-1472-4C71-BA56-6BFB628AD0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72" name="Isosceles Triangle 39">
              <a:extLst>
                <a:ext uri="{FF2B5EF4-FFF2-40B4-BE49-F238E27FC236}">
                  <a16:creationId xmlns:a16="http://schemas.microsoft.com/office/drawing/2014/main" id="{72B03240-6F06-45A1-9634-C4D45839D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43366D9C-D995-48FE-B2BD-ECE2EE2A4C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D309C271-E9C8-47A5-BA1F-06F67AC36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PROTOTIPO FINAL</a:t>
            </a:r>
          </a:p>
        </p:txBody>
      </p:sp>
      <p:pic>
        <p:nvPicPr>
          <p:cNvPr id="12" name="Picture 11" descr="A close up of a door&#10;&#10;Description automatically generated">
            <a:extLst>
              <a:ext uri="{FF2B5EF4-FFF2-40B4-BE49-F238E27FC236}">
                <a16:creationId xmlns:a16="http://schemas.microsoft.com/office/drawing/2014/main" id="{854E00A7-3812-48C7-9C50-4E8C3878D2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6764"/>
          <a:stretch/>
        </p:blipFill>
        <p:spPr>
          <a:xfrm rot="5400000">
            <a:off x="3520950" y="752815"/>
            <a:ext cx="3997899" cy="2805476"/>
          </a:xfrm>
          <a:prstGeom prst="rect">
            <a:avLst/>
          </a:prstGeom>
        </p:spPr>
      </p:pic>
      <p:pic>
        <p:nvPicPr>
          <p:cNvPr id="15" name="Picture 14" descr="A picture containing indoor, person, holding, man&#10;&#10;Description automatically generated">
            <a:extLst>
              <a:ext uri="{FF2B5EF4-FFF2-40B4-BE49-F238E27FC236}">
                <a16:creationId xmlns:a16="http://schemas.microsoft.com/office/drawing/2014/main" id="{22C63258-839D-444B-955D-3D7C437D3B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654" y="182311"/>
            <a:ext cx="3613963" cy="2032855"/>
          </a:xfrm>
          <a:prstGeom prst="rect">
            <a:avLst/>
          </a:prstGeom>
        </p:spPr>
      </p:pic>
      <p:pic>
        <p:nvPicPr>
          <p:cNvPr id="18" name="Picture 17" descr="A picture containing indoor, sitting, white, small&#10;&#10;Description automatically generated">
            <a:extLst>
              <a:ext uri="{FF2B5EF4-FFF2-40B4-BE49-F238E27FC236}">
                <a16:creationId xmlns:a16="http://schemas.microsoft.com/office/drawing/2014/main" id="{F2F47DEF-D613-4A3F-BB98-652512D0F8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653" y="2309769"/>
            <a:ext cx="3629123" cy="1818425"/>
          </a:xfrm>
          <a:prstGeom prst="rect">
            <a:avLst/>
          </a:prstGeom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40570AF5-9941-496C-A083-7F3EDDC1B064}"/>
              </a:ext>
            </a:extLst>
          </p:cNvPr>
          <p:cNvSpPr/>
          <p:nvPr/>
        </p:nvSpPr>
        <p:spPr>
          <a:xfrm>
            <a:off x="5350124" y="5090271"/>
            <a:ext cx="14689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HARDWARE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41261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D45685B-3635-409E-BA50-0C517ACB24C8}"/>
              </a:ext>
            </a:extLst>
          </p:cNvPr>
          <p:cNvSpPr/>
          <p:nvPr/>
        </p:nvSpPr>
        <p:spPr>
          <a:xfrm>
            <a:off x="1936293" y="1799481"/>
            <a:ext cx="14689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HARDWARE</a:t>
            </a:r>
            <a:endParaRPr lang="es-ES" dirty="0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A74BFE3-14DD-4DC2-8BAF-F505B1494E91}"/>
              </a:ext>
            </a:extLst>
          </p:cNvPr>
          <p:cNvSpPr txBox="1">
            <a:spLocks/>
          </p:cNvSpPr>
          <p:nvPr/>
        </p:nvSpPr>
        <p:spPr>
          <a:xfrm>
            <a:off x="743857" y="2168813"/>
            <a:ext cx="3868558" cy="1480217"/>
          </a:xfrm>
          <a:prstGeom prst="rect">
            <a:avLst/>
          </a:prstGeom>
        </p:spPr>
        <p:txBody>
          <a:bodyPr vert="horz" lIns="228600" tIns="228600" rIns="228600" bIns="0" rtlCol="0" anchor="b">
            <a:normAutofit fontScale="40000" lnSpcReduction="20000"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</a:pPr>
            <a:br>
              <a:rPr lang="en-US" sz="2200" dirty="0"/>
            </a:br>
            <a:br>
              <a:rPr lang="en-US" sz="8000" dirty="0"/>
            </a:br>
            <a:br>
              <a:rPr lang="en-US" sz="8000" dirty="0"/>
            </a:br>
            <a:r>
              <a:rPr lang="en-US" sz="8000" dirty="0"/>
              <a:t>DETALLES TÉCNICOS</a:t>
            </a:r>
          </a:p>
        </p:txBody>
      </p:sp>
      <p:graphicFrame>
        <p:nvGraphicFramePr>
          <p:cNvPr id="6" name="Table 10">
            <a:extLst>
              <a:ext uri="{FF2B5EF4-FFF2-40B4-BE49-F238E27FC236}">
                <a16:creationId xmlns:a16="http://schemas.microsoft.com/office/drawing/2014/main" id="{33AC0F40-6F6B-46EA-BD08-1527935944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7855793"/>
              </p:ext>
            </p:extLst>
          </p:nvPr>
        </p:nvGraphicFramePr>
        <p:xfrm>
          <a:off x="7951744" y="719664"/>
          <a:ext cx="2208256" cy="123038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208256">
                  <a:extLst>
                    <a:ext uri="{9D8B030D-6E8A-4147-A177-3AD203B41FA5}">
                      <a16:colId xmlns:a16="http://schemas.microsoft.com/office/drawing/2014/main" val="453789852"/>
                    </a:ext>
                  </a:extLst>
                </a:gridCol>
              </a:tblGrid>
              <a:tr h="615191">
                <a:tc>
                  <a:txBody>
                    <a:bodyPr/>
                    <a:lstStyle/>
                    <a:p>
                      <a:pPr algn="ctr"/>
                      <a:r>
                        <a:rPr lang="es-EC" dirty="0"/>
                        <a:t>Desocupado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175717"/>
                  </a:ext>
                </a:extLst>
              </a:tr>
              <a:tr h="615191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338341"/>
                  </a:ext>
                </a:extLst>
              </a:tr>
            </a:tbl>
          </a:graphicData>
        </a:graphic>
      </p:graphicFrame>
      <p:graphicFrame>
        <p:nvGraphicFramePr>
          <p:cNvPr id="14" name="Table 15">
            <a:extLst>
              <a:ext uri="{FF2B5EF4-FFF2-40B4-BE49-F238E27FC236}">
                <a16:creationId xmlns:a16="http://schemas.microsoft.com/office/drawing/2014/main" id="{B78886DF-7329-408C-BE5F-B9F9421E86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712817"/>
              </p:ext>
            </p:extLst>
          </p:nvPr>
        </p:nvGraphicFramePr>
        <p:xfrm>
          <a:off x="7906276" y="3649030"/>
          <a:ext cx="2253724" cy="82985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253724">
                  <a:extLst>
                    <a:ext uri="{9D8B030D-6E8A-4147-A177-3AD203B41FA5}">
                      <a16:colId xmlns:a16="http://schemas.microsoft.com/office/drawing/2014/main" val="1553106832"/>
                    </a:ext>
                  </a:extLst>
                </a:gridCol>
              </a:tblGrid>
              <a:tr h="414927">
                <a:tc>
                  <a:txBody>
                    <a:bodyPr/>
                    <a:lstStyle/>
                    <a:p>
                      <a:pPr algn="ctr"/>
                      <a:r>
                        <a:rPr lang="es-EC" dirty="0"/>
                        <a:t>Ocupado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312729"/>
                  </a:ext>
                </a:extLst>
              </a:tr>
              <a:tr h="414927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547857"/>
                  </a:ext>
                </a:extLst>
              </a:tr>
            </a:tbl>
          </a:graphicData>
        </a:graphic>
      </p:graphicFrame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19437843-2CBA-422E-AD4E-B9CEF78247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62" r="78610" b="73067"/>
          <a:stretch/>
        </p:blipFill>
        <p:spPr>
          <a:xfrm>
            <a:off x="7951745" y="1316491"/>
            <a:ext cx="2208256" cy="1892479"/>
          </a:xfrm>
          <a:prstGeom prst="rect">
            <a:avLst/>
          </a:prstGeom>
          <a:ln>
            <a:solidFill>
              <a:schemeClr val="accent3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8CA1732-DCD3-445B-B6E6-ED89C73FB4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694" r="83919" b="73112"/>
          <a:stretch/>
        </p:blipFill>
        <p:spPr>
          <a:xfrm>
            <a:off x="7906276" y="3938869"/>
            <a:ext cx="2253724" cy="1960149"/>
          </a:xfrm>
          <a:prstGeom prst="rect">
            <a:avLst/>
          </a:prstGeom>
          <a:ln>
            <a:solidFill>
              <a:schemeClr val="accent6"/>
            </a:solidFill>
          </a:ln>
        </p:spPr>
      </p:pic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0E29EE86-F3F9-45C5-9800-C7A513183628}"/>
              </a:ext>
            </a:extLst>
          </p:cNvPr>
          <p:cNvCxnSpPr>
            <a:cxnSpLocks/>
          </p:cNvCxnSpPr>
          <p:nvPr/>
        </p:nvCxnSpPr>
        <p:spPr>
          <a:xfrm flipV="1">
            <a:off x="4665461" y="1140475"/>
            <a:ext cx="3240815" cy="2183697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4" name="Connector: Curved 23">
            <a:extLst>
              <a:ext uri="{FF2B5EF4-FFF2-40B4-BE49-F238E27FC236}">
                <a16:creationId xmlns:a16="http://schemas.microsoft.com/office/drawing/2014/main" id="{47A605CC-D243-40DC-88DD-606AEA7CBE45}"/>
              </a:ext>
            </a:extLst>
          </p:cNvPr>
          <p:cNvCxnSpPr/>
          <p:nvPr/>
        </p:nvCxnSpPr>
        <p:spPr>
          <a:xfrm>
            <a:off x="4665461" y="3378104"/>
            <a:ext cx="3233238" cy="535505"/>
          </a:xfrm>
          <a:prstGeom prst="curvedConnector3">
            <a:avLst>
              <a:gd name="adj1" fmla="val 47812"/>
            </a:avLst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584118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0</TotalTime>
  <Words>36</Words>
  <Application>Microsoft Office PowerPoint</Application>
  <PresentationFormat>Widescreen</PresentationFormat>
  <Paragraphs>22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 Light</vt:lpstr>
      <vt:lpstr>Rockwell</vt:lpstr>
      <vt:lpstr>Wingdings</vt:lpstr>
      <vt:lpstr>Atlas</vt:lpstr>
      <vt:lpstr>Grupo Nº2 </vt:lpstr>
      <vt:lpstr>“Expedia Tisch” </vt:lpstr>
      <vt:lpstr>DESCRIPCIÓN DEL PROBLEMA</vt:lpstr>
      <vt:lpstr>SOLUCIÓN</vt:lpstr>
      <vt:lpstr>DIAGRAMA DEL PROYECTO</vt:lpstr>
      <vt:lpstr>   PRIMER PROTOTIPO</vt:lpstr>
      <vt:lpstr>Solución</vt:lpstr>
      <vt:lpstr>PROTOTIPO FINAL</vt:lpstr>
      <vt:lpstr>PowerPoint Presentation</vt:lpstr>
      <vt:lpstr>FUNCIONAMIENTO</vt:lpstr>
      <vt:lpstr>FUNCIONAMIENTO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Grupo #2 </dc:title>
  <dc:creator>Jose Espinales</dc:creator>
  <cp:lastModifiedBy>javier benavides</cp:lastModifiedBy>
  <cp:revision>13</cp:revision>
  <dcterms:created xsi:type="dcterms:W3CDTF">2020-01-24T11:02:01Z</dcterms:created>
  <dcterms:modified xsi:type="dcterms:W3CDTF">2020-01-24T16:28:36Z</dcterms:modified>
</cp:coreProperties>
</file>